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3" r:id="rId3"/>
    <p:sldId id="284" r:id="rId4"/>
    <p:sldId id="282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94BEE-9FBF-4898-905A-15B75846DFD1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9967-5C28-4CDA-8C49-0AEB43C1B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E9DE0-59BE-4C70-85D2-CD220D3523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6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rapair2.org/ogwg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692594"/>
            <a:ext cx="9616751" cy="2901054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/>
              <a:t>November 30, 2022</a:t>
            </a:r>
            <a:br>
              <a:rPr lang="en-US" dirty="0" smtClean="0"/>
            </a:br>
            <a:r>
              <a:rPr lang="en-US" dirty="0" smtClean="0"/>
              <a:t>Work Group Updates</a:t>
            </a:r>
            <a:br>
              <a:rPr lang="en-US" dirty="0" smtClean="0"/>
            </a:br>
            <a:r>
              <a:rPr lang="en-US" dirty="0" smtClean="0"/>
              <a:t>Membership List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40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Accomplishments (Nov 2022)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E83EC1-F646-463C-AF02-76B65E448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49" y="1604512"/>
            <a:ext cx="11138261" cy="4918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Tasks / Coordination / Meetings </a:t>
            </a:r>
          </a:p>
          <a:p>
            <a:r>
              <a:rPr lang="en-US" sz="2600" dirty="0"/>
              <a:t>Nov. 16-17, 2022 Fire and Smoke Collaborative In-Person Meeting: </a:t>
            </a:r>
          </a:p>
          <a:p>
            <a:pPr lvl="1"/>
            <a:r>
              <a:rPr lang="en-US" sz="2200" dirty="0"/>
              <a:t>Agenda and presentations to be posted. </a:t>
            </a:r>
          </a:p>
          <a:p>
            <a:pPr lvl="1"/>
            <a:r>
              <a:rPr lang="en-US" sz="2200" dirty="0"/>
              <a:t>Will work to compile SMP-P-P facilitated discussion responses collected via JamBoard and share with WG.   </a:t>
            </a:r>
            <a:endParaRPr lang="en-US" sz="2600" dirty="0"/>
          </a:p>
          <a:p>
            <a:r>
              <a:rPr lang="en-US" sz="2600" dirty="0"/>
              <a:t>Upcoming:</a:t>
            </a:r>
          </a:p>
          <a:p>
            <a:pPr lvl="1"/>
            <a:r>
              <a:rPr lang="en-US" sz="2400" dirty="0"/>
              <a:t>Next FSWG call scheduled Ja</a:t>
            </a:r>
            <a:r>
              <a:rPr lang="en-US" dirty="0"/>
              <a:t>n 9, 2022</a:t>
            </a:r>
          </a:p>
          <a:p>
            <a:pPr lvl="1"/>
            <a:r>
              <a:rPr lang="en-US" dirty="0"/>
              <a:t>Next smoke EE team call Jan 18, 2023</a:t>
            </a:r>
          </a:p>
        </p:txBody>
      </p:sp>
    </p:spTree>
    <p:extLst>
      <p:ext uri="{BB962C8B-B14F-4D97-AF65-F5344CB8AC3E}">
        <p14:creationId xmlns:p14="http://schemas.microsoft.com/office/powerpoint/2010/main" val="335985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632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br>
              <a:rPr lang="en-US" dirty="0"/>
            </a:br>
            <a:r>
              <a:rPr lang="en-US" sz="3200" dirty="0"/>
              <a:t>Accomplishments (November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03" y="1220668"/>
            <a:ext cx="11582400" cy="55338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Tasks / Coordination / Meetings </a:t>
            </a:r>
          </a:p>
          <a:p>
            <a:pPr lvl="1"/>
            <a:r>
              <a:rPr lang="en-US" dirty="0"/>
              <a:t>Oct 27 - OGWG Co-chairs met with Rhonda Payne, new WRAP Program Manager, to discuss our current work group activity, potential needs &amp; next steps.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WG Co-chairs continue compiling draft 2022 WRAP Member Agency Survey Summary: Oil and Gas Sector. 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Mark attended the most recent Tribal Data Work Group (Oct 2022). Discussed potential additional outreach / engagement for Four Corners’ area Tribes. 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Work Group Website: </a:t>
            </a:r>
            <a:r>
              <a:rPr lang="en-US" dirty="0">
                <a:solidFill>
                  <a:prstClr val="black"/>
                </a:solidFill>
                <a:hlinkClick r:id="rId2"/>
              </a:rPr>
              <a:t>https://www.wrapair2.org/ogwg.aspx</a:t>
            </a:r>
            <a:r>
              <a:rPr lang="en-US" dirty="0">
                <a:solidFill>
                  <a:prstClr val="black"/>
                </a:solidFill>
              </a:rPr>
              <a:t>; Co-chairs: Amanda Brimmer, Matt Wampler, Mark Jones.</a:t>
            </a:r>
          </a:p>
          <a:p>
            <a:pPr lvl="2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Membership List Update for TSC Approval (Updates to 9/28/22 approved list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Remove Sarah Lamborn and Meghan Majerus, MT DEQ, who are no longer with that Department.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Add (as Advisors) Jennifer Ledergerber, John Stagnaro, and Samir Sheikh from the San Joaquin Valley Air Pollution Control District.</a:t>
            </a:r>
          </a:p>
        </p:txBody>
      </p:sp>
    </p:spTree>
    <p:extLst>
      <p:ext uri="{BB962C8B-B14F-4D97-AF65-F5344CB8AC3E}">
        <p14:creationId xmlns:p14="http://schemas.microsoft.com/office/powerpoint/2010/main" val="125461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No Work Group Updates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Accomplishments </a:t>
            </a:r>
            <a:r>
              <a:rPr lang="en-US" sz="2900" dirty="0" smtClean="0">
                <a:solidFill>
                  <a:prstClr val="black"/>
                </a:solidFill>
              </a:rPr>
              <a:t>(November </a:t>
            </a:r>
            <a:r>
              <a:rPr lang="en-US" sz="2900" dirty="0">
                <a:solidFill>
                  <a:prstClr val="black"/>
                </a:solidFill>
              </a:rPr>
              <a:t>2022)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Tribal Data Work Group</a:t>
            </a:r>
          </a:p>
          <a:p>
            <a:r>
              <a:rPr lang="en-US" dirty="0" smtClean="0"/>
              <a:t>Regional Technical Operations Work Group</a:t>
            </a:r>
          </a:p>
          <a:p>
            <a:r>
              <a:rPr lang="en-US" dirty="0" smtClean="0"/>
              <a:t>Regional Haze Planning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86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268</Words>
  <Application>Microsoft Office PowerPoint</Application>
  <PresentationFormat>Widescreen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November 30, 2022 Work Group Updates Membership List Updates</vt:lpstr>
      <vt:lpstr>Fire &amp; Smoke Work Group Accomplishments (Nov 2022)</vt:lpstr>
      <vt:lpstr>Oil &amp; Gas Work Group Accomplishments (November 2022)</vt:lpstr>
      <vt:lpstr>No Work Group Updates Accomplishments (November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Darla Potter</cp:lastModifiedBy>
  <cp:revision>93</cp:revision>
  <cp:lastPrinted>2019-01-16T15:47:08Z</cp:lastPrinted>
  <dcterms:created xsi:type="dcterms:W3CDTF">2018-06-28T00:25:46Z</dcterms:created>
  <dcterms:modified xsi:type="dcterms:W3CDTF">2022-11-29T16:07:44Z</dcterms:modified>
</cp:coreProperties>
</file>