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3" r:id="rId3"/>
    <p:sldId id="285" r:id="rId4"/>
    <p:sldId id="284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 dirty="0" smtClean="0"/>
              <a:t>October 26, 2022</a:t>
            </a:r>
            <a:br>
              <a:rPr lang="en-US" dirty="0" smtClean="0"/>
            </a:br>
            <a:r>
              <a:rPr lang="en-US" dirty="0" smtClean="0"/>
              <a:t>Work Group Updates</a:t>
            </a:r>
            <a:br>
              <a:rPr lang="en-US" dirty="0" smtClean="0"/>
            </a:br>
            <a:r>
              <a:rPr lang="en-US" dirty="0" smtClean="0"/>
              <a:t>Membership List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40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Fire &amp; Smoke Work Group</a:t>
            </a:r>
            <a:br>
              <a:rPr lang="en-US" dirty="0"/>
            </a:br>
            <a:r>
              <a:rPr lang="en-US" sz="3200" dirty="0"/>
              <a:t>Accomplishments (Oct 2022)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E83EC1-F646-463C-AF02-76B65E448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49" y="1114698"/>
            <a:ext cx="11138261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Tasks / Coordination / Meetings </a:t>
            </a:r>
          </a:p>
          <a:p>
            <a:r>
              <a:rPr lang="en-US" sz="2600" dirty="0"/>
              <a:t>Oct. 24, 2022 meeting: </a:t>
            </a:r>
          </a:p>
          <a:p>
            <a:pPr lvl="1"/>
            <a:r>
              <a:rPr lang="en-US" sz="2200" dirty="0"/>
              <a:t>Welcome Matt Pace as new FSWG co-chair</a:t>
            </a:r>
          </a:p>
          <a:p>
            <a:pPr lvl="1"/>
            <a:r>
              <a:rPr lang="en-US" sz="2200" dirty="0"/>
              <a:t>Presentation (Daran Turner) The Burn Plan Creation Process – How Land Managers Formulate a Burn Plan</a:t>
            </a:r>
            <a:endParaRPr lang="en-US" sz="2600" dirty="0"/>
          </a:p>
          <a:p>
            <a:r>
              <a:rPr lang="en-US" sz="2600" dirty="0"/>
              <a:t>Upcoming:</a:t>
            </a:r>
          </a:p>
          <a:p>
            <a:pPr lvl="1"/>
            <a:r>
              <a:rPr lang="en-US" sz="2400" dirty="0"/>
              <a:t>Fire and Smoke Air Quality Collaborative meeting, San Diego (w/ hybrid option), runs 1 pm on November 16 to 5 pm on November 17</a:t>
            </a:r>
          </a:p>
          <a:p>
            <a:pPr lvl="1"/>
            <a:r>
              <a:rPr lang="en-US" sz="2400" dirty="0"/>
              <a:t>Next FSWG call scheduled </a:t>
            </a:r>
            <a:r>
              <a:rPr lang="en-US" dirty="0"/>
              <a:t>Dec 5</a:t>
            </a:r>
          </a:p>
          <a:p>
            <a:pPr lvl="1"/>
            <a:r>
              <a:rPr lang="en-US" dirty="0"/>
              <a:t>Next smoke EE team call Nov 9 (Presentation on South Coast Air Quality Management District (SCAQMD) R Shiny App for compiling Exceptional Events demonstrations)</a:t>
            </a:r>
          </a:p>
        </p:txBody>
      </p:sp>
    </p:spTree>
    <p:extLst>
      <p:ext uri="{BB962C8B-B14F-4D97-AF65-F5344CB8AC3E}">
        <p14:creationId xmlns:p14="http://schemas.microsoft.com/office/powerpoint/2010/main" val="360169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Tribal Data Work Group</a:t>
            </a:r>
            <a:br>
              <a:rPr lang="en-US" dirty="0"/>
            </a:br>
            <a:r>
              <a:rPr lang="en-US" sz="3200" dirty="0"/>
              <a:t>Accomplishments (October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 Meetings – 10/14/22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Internal and External coordination – Aim to move to quarterly meetings for Tribal Caucus for roundtable discussions, plan next one for Jan.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Cross Work Group Collaboration – possibly with 4 Corners AQ group; FSWG.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Coordination with contractor (frequency and/or dates) – NA. Reserve TDWG meetings for this purpose.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Work Group calls (frequency and/or dates) – not planned yet.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Email Updates (frequency and/or dates) – quarterly.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Membership List Update for TSC Approval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9/28/22 List approved.</a:t>
            </a:r>
          </a:p>
        </p:txBody>
      </p:sp>
    </p:spTree>
    <p:extLst>
      <p:ext uri="{BB962C8B-B14F-4D97-AF65-F5344CB8AC3E}">
        <p14:creationId xmlns:p14="http://schemas.microsoft.com/office/powerpoint/2010/main" val="167367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No Work Group Updates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2900" dirty="0">
                <a:solidFill>
                  <a:prstClr val="black"/>
                </a:solidFill>
              </a:rPr>
              <a:t>Accomplishments (October 2022)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Haze Planning Work Group</a:t>
            </a:r>
          </a:p>
          <a:p>
            <a:r>
              <a:rPr lang="en-US" dirty="0"/>
              <a:t>Oil and Gas Work Group</a:t>
            </a:r>
          </a:p>
          <a:p>
            <a:r>
              <a:rPr lang="en-US" dirty="0"/>
              <a:t>Regional Technical Operations Work </a:t>
            </a:r>
            <a:r>
              <a:rPr lang="en-US" dirty="0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5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252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October 26, 2022 Work Group Updates Membership List Updates</vt:lpstr>
      <vt:lpstr>Fire &amp; Smoke Work Group Accomplishments (Oct 2022)</vt:lpstr>
      <vt:lpstr>Tribal Data Work Group Accomplishments (October 2022)</vt:lpstr>
      <vt:lpstr>No Work Group Updates Accomplishments (October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Darla Potter</cp:lastModifiedBy>
  <cp:revision>91</cp:revision>
  <cp:lastPrinted>2019-01-16T15:47:08Z</cp:lastPrinted>
  <dcterms:created xsi:type="dcterms:W3CDTF">2018-06-28T00:25:46Z</dcterms:created>
  <dcterms:modified xsi:type="dcterms:W3CDTF">2022-10-25T17:21:26Z</dcterms:modified>
</cp:coreProperties>
</file>