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82" r:id="rId3"/>
    <p:sldId id="283" r:id="rId4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2" d="100"/>
          <a:sy n="52" d="100"/>
        </p:scale>
        <p:origin x="6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8BA5A3-1381-4C0D-9D81-1163DAA9EB99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D7BBE5-F40A-456D-93BC-D8D6E91B9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7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2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1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C88A-E03D-47CD-83C6-E30E657EB8FB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September 28, 2022</a:t>
            </a:r>
            <a:br>
              <a:rPr lang="en-US" dirty="0" smtClean="0"/>
            </a:br>
            <a:r>
              <a:rPr lang="en-US" dirty="0" smtClean="0"/>
              <a:t>Work Group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2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94052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Fire &amp; Smoke Work Group</a:t>
            </a:r>
            <a:br>
              <a:rPr lang="en-US" dirty="0"/>
            </a:br>
            <a:r>
              <a:rPr lang="en-US" sz="3200" dirty="0"/>
              <a:t>Accomplishments (Sep 2022)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2E83EC1-F646-463C-AF02-76B65E448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349" y="1114698"/>
            <a:ext cx="11138261" cy="5408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Tasks / Coordination / Meetings </a:t>
            </a:r>
          </a:p>
          <a:p>
            <a:r>
              <a:rPr lang="en-US" sz="2600" dirty="0"/>
              <a:t>Sept 12, 2022 meeting in review: </a:t>
            </a:r>
          </a:p>
          <a:p>
            <a:pPr lvl="1"/>
            <a:r>
              <a:rPr lang="en-US" sz="2200" dirty="0"/>
              <a:t>Membership list, final touch ups and posted on FSWG page</a:t>
            </a:r>
          </a:p>
          <a:p>
            <a:pPr lvl="1"/>
            <a:r>
              <a:rPr lang="en-US" sz="2200" dirty="0"/>
              <a:t>Other items: Four Corners mtg, WESTAR mtg, EE discussion</a:t>
            </a:r>
          </a:p>
          <a:p>
            <a:r>
              <a:rPr lang="en-US" sz="2600" dirty="0"/>
              <a:t>Recruitment for a new co-chair with S/L/T affiliation</a:t>
            </a:r>
          </a:p>
          <a:p>
            <a:r>
              <a:rPr lang="en-US" sz="2600" dirty="0"/>
              <a:t>Upcoming:</a:t>
            </a:r>
          </a:p>
          <a:p>
            <a:pPr lvl="1"/>
            <a:r>
              <a:rPr lang="en-US" sz="2400" dirty="0"/>
              <a:t>Fire and Smoke Air Quality Collaborative meeting, San Diego (w/ hybrid option), runs 1 pm on November 16 to 5 pm on November 17</a:t>
            </a:r>
          </a:p>
          <a:p>
            <a:pPr lvl="1"/>
            <a:r>
              <a:rPr lang="en-US" sz="2400" dirty="0"/>
              <a:t>Next FSWG call scheduled Oct 24</a:t>
            </a:r>
            <a:endParaRPr lang="en-US" dirty="0"/>
          </a:p>
          <a:p>
            <a:pPr lvl="1"/>
            <a:r>
              <a:rPr lang="en-US" sz="2400" dirty="0"/>
              <a:t>Joint meeting between FSWG and NWCG Smoke Managers Subcommittee, planned for Oct 11</a:t>
            </a:r>
          </a:p>
        </p:txBody>
      </p:sp>
    </p:spTree>
    <p:extLst>
      <p:ext uri="{BB962C8B-B14F-4D97-AF65-F5344CB8AC3E}">
        <p14:creationId xmlns:p14="http://schemas.microsoft.com/office/powerpoint/2010/main" val="974002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Accomplishments (September </a:t>
            </a:r>
            <a:r>
              <a:rPr lang="en-US" sz="3200" dirty="0"/>
              <a:t>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r>
              <a:rPr lang="en-US" sz="2800" u="sng" dirty="0" smtClean="0"/>
              <a:t>VERBAL WORK GROUP UPDATE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Oil &amp; Gas Work </a:t>
            </a:r>
            <a:r>
              <a:rPr lang="en-US" dirty="0" smtClean="0"/>
              <a:t>Group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 anchor="ctr">
            <a:normAutofit/>
          </a:bodyPr>
          <a:lstStyle/>
          <a:p>
            <a:r>
              <a:rPr lang="en-US" sz="2800" u="sng" dirty="0" smtClean="0"/>
              <a:t>NO WORK GROUP </a:t>
            </a:r>
            <a:r>
              <a:rPr lang="en-US" sz="2800" u="sng" dirty="0" smtClean="0"/>
              <a:t>UPDATES</a:t>
            </a:r>
            <a:endParaRPr lang="en-US" sz="2800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Regional Technical Operations Work Group</a:t>
            </a:r>
          </a:p>
          <a:p>
            <a:r>
              <a:rPr lang="en-US" dirty="0" smtClean="0"/>
              <a:t>Regional Haze Planning Work </a:t>
            </a:r>
            <a:r>
              <a:rPr lang="en-US" dirty="0" smtClean="0"/>
              <a:t>Group</a:t>
            </a:r>
          </a:p>
          <a:p>
            <a:r>
              <a:rPr lang="en-US" dirty="0" smtClean="0"/>
              <a:t>Tribal </a:t>
            </a:r>
            <a:r>
              <a:rPr lang="en-US" dirty="0"/>
              <a:t>Data Work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730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2723</TotalTime>
  <Words>145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September 28, 2022 Work Group Update</vt:lpstr>
      <vt:lpstr>Fire &amp; Smoke Work Group Accomplishments (Sep 2022)</vt:lpstr>
      <vt:lpstr>Accomplishments (September 2022)</vt:lpstr>
    </vt:vector>
  </TitlesOfParts>
  <Company>Nevada Division of 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</dc:title>
  <dc:creator>Frank Forsgren</dc:creator>
  <cp:lastModifiedBy>Darla Potter</cp:lastModifiedBy>
  <cp:revision>89</cp:revision>
  <cp:lastPrinted>2019-01-16T15:47:08Z</cp:lastPrinted>
  <dcterms:created xsi:type="dcterms:W3CDTF">2018-06-28T00:25:46Z</dcterms:created>
  <dcterms:modified xsi:type="dcterms:W3CDTF">2022-09-27T15:17:21Z</dcterms:modified>
</cp:coreProperties>
</file>