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82" r:id="rId3"/>
    <p:sldId id="283" r:id="rId4"/>
    <p:sldId id="281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wampler@southernute-nsn.gov" TargetMode="External"/><Relationship Id="rId2" Type="http://schemas.openxmlformats.org/officeDocument/2006/relationships/hyperlink" Target="mailto:brimmer.amanda@epa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rapair2.org/ogwg.aspx" TargetMode="External"/><Relationship Id="rId4" Type="http://schemas.openxmlformats.org/officeDocument/2006/relationships/hyperlink" Target="mailto:mark.jones@state.nm.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August 24, 2022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40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Accomplishments (July/August 2022)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E83EC1-F646-463C-AF02-76B65E448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49" y="1114698"/>
            <a:ext cx="11138261" cy="54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Tasks / Coordination / Meetings </a:t>
            </a:r>
          </a:p>
          <a:p>
            <a:r>
              <a:rPr lang="en-US" sz="2600" dirty="0"/>
              <a:t>Updated WG membership list as per TSC request. </a:t>
            </a:r>
          </a:p>
          <a:p>
            <a:r>
              <a:rPr lang="en-US" sz="2600" dirty="0"/>
              <a:t>July 25, 2022 WG meeting.</a:t>
            </a:r>
          </a:p>
          <a:p>
            <a:pPr lvl="1"/>
            <a:r>
              <a:rPr lang="en-US" sz="2200" dirty="0"/>
              <a:t>Into presentation by Brooke Hemming (EPA ORD) on ORD project assessing climate change impacts on wildland fire smoke and toxicity.  FSWG to advise on this project.  </a:t>
            </a:r>
          </a:p>
          <a:p>
            <a:pPr lvl="1"/>
            <a:r>
              <a:rPr lang="en-US" sz="2200" dirty="0"/>
              <a:t>Reviewed topics agenda’ for the in-person meeting on ‘Western US Smoke Management Programs’ Nov 2022.</a:t>
            </a:r>
          </a:p>
          <a:p>
            <a:pPr lvl="1"/>
            <a:r>
              <a:rPr lang="en-US" sz="2200" dirty="0"/>
              <a:t>July 20, 2022. Smoke EE team meeting.  CO presentation on screening and weight of evidence methods for smoke O3 events. </a:t>
            </a:r>
          </a:p>
          <a:p>
            <a:r>
              <a:rPr lang="en-US" sz="2600" dirty="0">
                <a:latin typeface="Calibri" panose="020F0502020204030204" pitchFamily="34" charset="0"/>
              </a:rPr>
              <a:t>Surveyed western states smoke EE needs.  18 responses from 11 States.  Survey results to be presented at </a:t>
            </a:r>
            <a:r>
              <a:rPr lang="en-US" sz="2600">
                <a:latin typeface="Calibri" panose="020F0502020204030204" pitchFamily="34" charset="0"/>
              </a:rPr>
              <a:t>Fall WESTAR </a:t>
            </a:r>
            <a:r>
              <a:rPr lang="en-US" sz="2600" dirty="0">
                <a:latin typeface="Calibri" panose="020F0502020204030204" pitchFamily="34" charset="0"/>
              </a:rPr>
              <a:t>meeting (Jay Baker).  </a:t>
            </a:r>
          </a:p>
          <a:p>
            <a:r>
              <a:rPr lang="en-US" sz="2600" dirty="0"/>
              <a:t>FSWG and EE smoke team meeting materials posted to FSWG website. </a:t>
            </a:r>
          </a:p>
        </p:txBody>
      </p:sp>
    </p:spTree>
    <p:extLst>
      <p:ext uri="{BB962C8B-B14F-4D97-AF65-F5344CB8AC3E}">
        <p14:creationId xmlns:p14="http://schemas.microsoft.com/office/powerpoint/2010/main" val="11684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br>
              <a:rPr lang="en-US" dirty="0"/>
            </a:br>
            <a:r>
              <a:rPr lang="en-US" sz="3200" dirty="0"/>
              <a:t>Accomplishments (July - August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1305"/>
            <a:ext cx="11087100" cy="539813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Work Plan Scope Task: Collected OGWG Annual 2022 Surveys from SLTs, FLMs and EPA</a:t>
            </a:r>
          </a:p>
          <a:p>
            <a:pPr lvl="1"/>
            <a:r>
              <a:rPr lang="en-US" dirty="0"/>
              <a:t>Good quantity and quality of survey responses</a:t>
            </a:r>
          </a:p>
          <a:p>
            <a:pPr lvl="1"/>
            <a:r>
              <a:rPr lang="en-US" dirty="0"/>
              <a:t>Co-chairs compiling draft report. </a:t>
            </a:r>
          </a:p>
          <a:p>
            <a:pPr lvl="1"/>
            <a:r>
              <a:rPr lang="en-US" dirty="0"/>
              <a:t>Estimate drafts available for review:</a:t>
            </a:r>
          </a:p>
          <a:p>
            <a:pPr lvl="2"/>
            <a:r>
              <a:rPr lang="en-US" sz="2400" dirty="0"/>
              <a:t>OGWG – Sept. 2022</a:t>
            </a:r>
          </a:p>
          <a:p>
            <a:pPr lvl="2"/>
            <a:r>
              <a:rPr lang="en-US" sz="2400" dirty="0"/>
              <a:t>TSC – Oct./Nov. 2022</a:t>
            </a:r>
          </a:p>
          <a:p>
            <a:pPr lvl="1"/>
            <a:endParaRPr lang="en-US" dirty="0"/>
          </a:p>
          <a:p>
            <a:r>
              <a:rPr lang="en-US" dirty="0"/>
              <a:t>Co-chairs networked with the current OGWG participant lists and other interested parties to revise/update current Membership List</a:t>
            </a:r>
          </a:p>
          <a:p>
            <a:pPr lvl="1"/>
            <a:r>
              <a:rPr lang="en-US" dirty="0"/>
              <a:t>List provided to TSC on 8/12/22</a:t>
            </a:r>
          </a:p>
          <a:p>
            <a:pPr lvl="2"/>
            <a:endParaRPr lang="en-US" dirty="0"/>
          </a:p>
          <a:p>
            <a:r>
              <a:rPr lang="en-US" dirty="0"/>
              <a:t>Meetings, Contact Info &amp; Website: </a:t>
            </a:r>
          </a:p>
          <a:p>
            <a:pPr lvl="1"/>
            <a:r>
              <a:rPr lang="en-US"/>
              <a:t>August </a:t>
            </a:r>
            <a:r>
              <a:rPr lang="en-US" dirty="0"/>
              <a:t>16, 2022 Regular OGWG meeting was cancelled</a:t>
            </a:r>
          </a:p>
          <a:p>
            <a:pPr lvl="1"/>
            <a:r>
              <a:rPr lang="en-US" dirty="0"/>
              <a:t>Next meeting: Anticipated late Sept./early Oct.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Contact Co-chairs for questions or requests: </a:t>
            </a:r>
            <a:r>
              <a:rPr lang="en-US" sz="2600" dirty="0">
                <a:hlinkClick r:id="rId2"/>
              </a:rPr>
              <a:t>Amanda Brimmer</a:t>
            </a:r>
            <a:r>
              <a:rPr lang="en-US" sz="2600" dirty="0"/>
              <a:t>, </a:t>
            </a:r>
            <a:r>
              <a:rPr lang="en-US" sz="2600" dirty="0">
                <a:hlinkClick r:id="rId3"/>
              </a:rPr>
              <a:t>Matt Wampler</a:t>
            </a:r>
            <a:r>
              <a:rPr lang="en-US" sz="2600" dirty="0"/>
              <a:t>, </a:t>
            </a:r>
            <a:r>
              <a:rPr lang="en-US" sz="2600" dirty="0">
                <a:hlinkClick r:id="rId4"/>
              </a:rPr>
              <a:t>Mark Jones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Work Group scope and activities available on OGWG website: </a:t>
            </a:r>
            <a:r>
              <a:rPr lang="en-US" sz="2600" dirty="0">
                <a:hlinkClick r:id="rId5"/>
              </a:rPr>
              <a:t>https://www.wrapair2.org/ogwg.aspx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853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Verbal Work Group Updates</a:t>
            </a:r>
            <a:br>
              <a:rPr lang="en-US" dirty="0" smtClean="0"/>
            </a:br>
            <a:r>
              <a:rPr lang="en-US" sz="3200" dirty="0" smtClean="0"/>
              <a:t>Accomplishments </a:t>
            </a:r>
            <a:r>
              <a:rPr lang="en-US" sz="3200" dirty="0"/>
              <a:t>(July - August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Regional Technical Operations Work Group</a:t>
            </a:r>
          </a:p>
          <a:p>
            <a:r>
              <a:rPr lang="en-US" dirty="0" smtClean="0"/>
              <a:t>Regional Haze Planning Work Group</a:t>
            </a:r>
          </a:p>
          <a:p>
            <a:r>
              <a:rPr lang="en-US" dirty="0" smtClean="0"/>
              <a:t>Tribal Data Work Group </a:t>
            </a:r>
          </a:p>
        </p:txBody>
      </p:sp>
    </p:spTree>
    <p:extLst>
      <p:ext uri="{BB962C8B-B14F-4D97-AF65-F5344CB8AC3E}">
        <p14:creationId xmlns:p14="http://schemas.microsoft.com/office/powerpoint/2010/main" val="3469310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314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August 24, 2022 Work Group Update</vt:lpstr>
      <vt:lpstr>Fire &amp; Smoke Work Group Accomplishments (July/August 2022)</vt:lpstr>
      <vt:lpstr>Oil &amp; Gas Work Group Accomplishments (July - August 2022)</vt:lpstr>
      <vt:lpstr>Verbal Work Group Updates Accomplishments (July - August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Darla Potter</cp:lastModifiedBy>
  <cp:revision>87</cp:revision>
  <cp:lastPrinted>2019-01-16T15:47:08Z</cp:lastPrinted>
  <dcterms:created xsi:type="dcterms:W3CDTF">2018-06-28T00:25:46Z</dcterms:created>
  <dcterms:modified xsi:type="dcterms:W3CDTF">2022-08-23T15:12:02Z</dcterms:modified>
</cp:coreProperties>
</file>