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87" r:id="rId3"/>
    <p:sldId id="288" r:id="rId4"/>
    <p:sldId id="286" r:id="rId5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62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8BA5A3-1381-4C0D-9D81-1163DAA9EB99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D7BBE5-F40A-456D-93BC-D8D6E91B94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75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1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4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72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7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1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26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9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7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34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41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C88A-E03D-47CD-83C6-E30E657EB8FB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AE57-F16B-42D6-BCDE-8C397AB373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66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692594"/>
            <a:ext cx="9616751" cy="2901054"/>
          </a:xfrm>
        </p:spPr>
        <p:txBody>
          <a:bodyPr anchor="t">
            <a:normAutofit/>
          </a:bodyPr>
          <a:lstStyle/>
          <a:p>
            <a:pPr algn="l"/>
            <a:r>
              <a:rPr lang="en-US" dirty="0" smtClean="0"/>
              <a:t>January 25, 2023</a:t>
            </a:r>
            <a:br>
              <a:rPr lang="en-US" dirty="0" smtClean="0"/>
            </a:br>
            <a:r>
              <a:rPr lang="en-US" dirty="0" smtClean="0"/>
              <a:t>Work Group Updates</a:t>
            </a:r>
            <a:br>
              <a:rPr lang="en-US" dirty="0" smtClean="0"/>
            </a:br>
            <a:r>
              <a:rPr lang="en-US" dirty="0" smtClean="0"/>
              <a:t>Membership List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2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700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Fire &amp; Smoke Work Group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Accomplishments (Dec. 2022 – Jan. 2023) </a:t>
            </a:r>
          </a:p>
          <a:p>
            <a:pPr lvl="1"/>
            <a:r>
              <a:rPr lang="en-US" dirty="0"/>
              <a:t>No meetings.</a:t>
            </a:r>
          </a:p>
          <a:p>
            <a:r>
              <a:rPr lang="en-US" dirty="0"/>
              <a:t>Plans (Feb. 2023) </a:t>
            </a:r>
          </a:p>
          <a:p>
            <a:pPr lvl="1"/>
            <a:r>
              <a:rPr lang="en-US" dirty="0"/>
              <a:t>Meeting planned for 2/6/23.  1 PM Pacific </a:t>
            </a:r>
          </a:p>
          <a:p>
            <a:pPr lvl="2"/>
            <a:r>
              <a:rPr lang="en-US" dirty="0"/>
              <a:t>We’ll review and discuss outcomes from the Fall in person meeting</a:t>
            </a:r>
          </a:p>
          <a:p>
            <a:r>
              <a:rPr lang="en-US" dirty="0"/>
              <a:t>Membership List Update for TSC Approval</a:t>
            </a:r>
          </a:p>
          <a:p>
            <a:pPr lvl="1"/>
            <a:r>
              <a:rPr lang="en-US" dirty="0"/>
              <a:t>Additions:  </a:t>
            </a:r>
          </a:p>
          <a:p>
            <a:pPr lvl="2"/>
            <a:r>
              <a:rPr lang="en-US" dirty="0"/>
              <a:t>Nevada DEP: Beth Grainey; </a:t>
            </a:r>
          </a:p>
          <a:p>
            <a:pPr lvl="2"/>
            <a:r>
              <a:rPr lang="en-US" dirty="0"/>
              <a:t>Clark County Air Quality Management: Yousaf Hameed</a:t>
            </a:r>
          </a:p>
          <a:p>
            <a:pPr lvl="1"/>
            <a:r>
              <a:rPr lang="en-US" dirty="0"/>
              <a:t>Removals:  </a:t>
            </a:r>
          </a:p>
          <a:p>
            <a:pPr lvl="2"/>
            <a:r>
              <a:rPr lang="en-US" dirty="0"/>
              <a:t>Arizona DEQ: Elias Toon; </a:t>
            </a:r>
          </a:p>
          <a:p>
            <a:pPr lvl="2"/>
            <a:r>
              <a:rPr lang="en-US" dirty="0"/>
              <a:t>Idaho DEQ: Jake Wolf; </a:t>
            </a:r>
          </a:p>
          <a:p>
            <a:pPr lvl="2"/>
            <a:r>
              <a:rPr lang="en-US" dirty="0"/>
              <a:t>NMED Air Quality Bureau: Bob Spillers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USFS Region 4: Cameron </a:t>
            </a:r>
            <a:r>
              <a:rPr lang="en-US" dirty="0" err="1" smtClean="0"/>
              <a:t>Shaughnessey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8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700"/>
            <a:ext cx="10515600" cy="14605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Oil &amp; Gas Work Group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5029200"/>
          </a:xfrm>
        </p:spPr>
        <p:txBody>
          <a:bodyPr>
            <a:normAutofit/>
          </a:bodyPr>
          <a:lstStyle/>
          <a:p>
            <a:r>
              <a:rPr lang="en-US" dirty="0"/>
              <a:t>Accomplishments (Dec. 2022 – Jan. 2023) </a:t>
            </a:r>
          </a:p>
          <a:p>
            <a:pPr lvl="1"/>
            <a:r>
              <a:rPr lang="en-US" dirty="0"/>
              <a:t>Co-chair coordination on survey results</a:t>
            </a:r>
          </a:p>
          <a:p>
            <a:r>
              <a:rPr lang="en-US" dirty="0"/>
              <a:t>Plans (Feb. 2023) </a:t>
            </a:r>
          </a:p>
          <a:p>
            <a:pPr lvl="1"/>
            <a:r>
              <a:rPr lang="en-US" dirty="0"/>
              <a:t>Finalize survey results draft report (Jan/Feb)</a:t>
            </a:r>
          </a:p>
          <a:p>
            <a:r>
              <a:rPr lang="en-US" dirty="0"/>
              <a:t>Plans (Mar. – May 2023)</a:t>
            </a:r>
          </a:p>
          <a:p>
            <a:pPr lvl="1"/>
            <a:r>
              <a:rPr lang="en-US" dirty="0"/>
              <a:t>Provide to OGWG for initial review and feedback (March/April)</a:t>
            </a:r>
          </a:p>
          <a:p>
            <a:pPr lvl="2"/>
            <a:r>
              <a:rPr lang="en-US" sz="2400" dirty="0"/>
              <a:t>OGWG meeting to discuss in March (date TBD) </a:t>
            </a:r>
          </a:p>
          <a:p>
            <a:pPr lvl="2"/>
            <a:r>
              <a:rPr lang="en-US" sz="2400" dirty="0"/>
              <a:t>OGWG concurrence on final report in April (date TBD)</a:t>
            </a:r>
          </a:p>
          <a:p>
            <a:pPr lvl="1"/>
            <a:r>
              <a:rPr lang="en-US" dirty="0"/>
              <a:t>Present to TSC for input (April/May)</a:t>
            </a:r>
          </a:p>
          <a:p>
            <a:r>
              <a:rPr lang="en-US" dirty="0"/>
              <a:t>Membership List Update for TSC Approval</a:t>
            </a:r>
          </a:p>
          <a:p>
            <a:pPr lvl="1"/>
            <a:r>
              <a:rPr lang="en-US" dirty="0"/>
              <a:t>None this month</a:t>
            </a:r>
          </a:p>
        </p:txBody>
      </p:sp>
    </p:spTree>
    <p:extLst>
      <p:ext uri="{BB962C8B-B14F-4D97-AF65-F5344CB8AC3E}">
        <p14:creationId xmlns:p14="http://schemas.microsoft.com/office/powerpoint/2010/main" val="218277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Accomplishments (Dec. 2022 – Jan. 2023)</a:t>
            </a:r>
            <a:br>
              <a:rPr lang="en-US" sz="3200" dirty="0" smtClean="0"/>
            </a:br>
            <a:r>
              <a:rPr lang="en-US" sz="3200" dirty="0" smtClean="0"/>
              <a:t>Plans (Feb. 2023)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r>
              <a:rPr lang="en-US" sz="2800" u="sng" dirty="0" smtClean="0"/>
              <a:t>VERBAL WORK GROUP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Regional Technical Operations Work Group</a:t>
            </a:r>
          </a:p>
          <a:p>
            <a:r>
              <a:rPr lang="en-US" dirty="0" smtClean="0"/>
              <a:t>Regional Haze Planning Work Group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/>
          </a:bodyPr>
          <a:lstStyle/>
          <a:p>
            <a:r>
              <a:rPr lang="en-US" sz="2800" u="sng" dirty="0" smtClean="0"/>
              <a:t>NO WORK GROUP UPDATES</a:t>
            </a:r>
            <a:endParaRPr lang="en-US" sz="2800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Tribal Data Work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235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January 25, 2023 Work Group Updates Membership List Updates</vt:lpstr>
      <vt:lpstr>Fire &amp; Smoke Work Group</vt:lpstr>
      <vt:lpstr>Oil &amp; Gas Work Group</vt:lpstr>
      <vt:lpstr>Accomplishments (Dec. 2022 – Jan. 2023) Plans (Feb. 2023)</vt:lpstr>
    </vt:vector>
  </TitlesOfParts>
  <Company>Nevada Division of Environmental Protection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Update on 2018-2019 WRAP Workplan</dc:title>
  <dc:creator>Frank Forsgren</dc:creator>
  <cp:lastModifiedBy>Potter, Darla</cp:lastModifiedBy>
  <cp:revision>100</cp:revision>
  <cp:lastPrinted>2019-01-16T15:47:08Z</cp:lastPrinted>
  <dcterms:created xsi:type="dcterms:W3CDTF">2018-06-28T00:25:46Z</dcterms:created>
  <dcterms:modified xsi:type="dcterms:W3CDTF">2023-01-25T20:25:26Z</dcterms:modified>
</cp:coreProperties>
</file>